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786"/>
  </p:normalViewPr>
  <p:slideViewPr>
    <p:cSldViewPr>
      <p:cViewPr varScale="1">
        <p:scale>
          <a:sx n="86" d="100"/>
          <a:sy n="86" d="100"/>
        </p:scale>
        <p:origin x="215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81BA27-27FF-46AE-9275-640952D4ED83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F52125-2434-4AB0-92C7-1935E2AC3D3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BA27-27FF-46AE-9275-640952D4ED83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125-2434-4AB0-92C7-1935E2AC3D3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BA27-27FF-46AE-9275-640952D4ED83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125-2434-4AB0-92C7-1935E2AC3D3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BA27-27FF-46AE-9275-640952D4ED83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125-2434-4AB0-92C7-1935E2AC3D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BA27-27FF-46AE-9275-640952D4ED83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125-2434-4AB0-92C7-1935E2AC3D3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BA27-27FF-46AE-9275-640952D4ED83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125-2434-4AB0-92C7-1935E2AC3D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BA27-27FF-46AE-9275-640952D4ED83}" type="datetimeFigureOut">
              <a:rPr lang="en-US" smtClean="0"/>
              <a:t>4/24/20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125-2434-4AB0-92C7-1935E2AC3D3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BA27-27FF-46AE-9275-640952D4ED83}" type="datetimeFigureOut">
              <a:rPr lang="en-US" smtClean="0"/>
              <a:t>4/24/20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125-2434-4AB0-92C7-1935E2AC3D3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BA27-27FF-46AE-9275-640952D4ED83}" type="datetimeFigureOut">
              <a:rPr lang="en-US" smtClean="0"/>
              <a:t>4/24/20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125-2434-4AB0-92C7-1935E2AC3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BA27-27FF-46AE-9275-640952D4ED83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125-2434-4AB0-92C7-1935E2AC3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BA27-27FF-46AE-9275-640952D4ED83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125-2434-4AB0-92C7-1935E2AC3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781BA27-27FF-46AE-9275-640952D4ED83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F52125-2434-4AB0-92C7-1935E2AC3D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077199" cy="2357719"/>
          </a:xfrm>
        </p:spPr>
        <p:txBody>
          <a:bodyPr/>
          <a:lstStyle/>
          <a:p>
            <a:r>
              <a:rPr lang="en-US" sz="6600" b="1" dirty="0"/>
              <a:t>Rikki-</a:t>
            </a:r>
            <a:r>
              <a:rPr lang="en-US" sz="6600" b="1" dirty="0" err="1"/>
              <a:t>Tikki</a:t>
            </a:r>
            <a:r>
              <a:rPr lang="en-US" sz="6600" b="1" dirty="0"/>
              <a:t>-</a:t>
            </a:r>
            <a:r>
              <a:rPr lang="en-US" sz="6600" b="1" dirty="0" err="1"/>
              <a:t>Tavi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By</a:t>
            </a:r>
          </a:p>
          <a:p>
            <a:r>
              <a:rPr lang="en-US" sz="4000" b="1" dirty="0"/>
              <a:t>Rudyard Kipling</a:t>
            </a:r>
          </a:p>
        </p:txBody>
      </p:sp>
    </p:spTree>
    <p:extLst>
      <p:ext uri="{BB962C8B-B14F-4D97-AF65-F5344CB8AC3E}">
        <p14:creationId xmlns:p14="http://schemas.microsoft.com/office/powerpoint/2010/main" val="343077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28600"/>
            <a:ext cx="7923662" cy="6248399"/>
          </a:xfrm>
        </p:spPr>
        <p:txBody>
          <a:bodyPr/>
          <a:lstStyle/>
          <a:p>
            <a:r>
              <a:rPr lang="en-US" sz="4000" b="1" dirty="0"/>
              <a:t>This story is set in India during the late 1800s.</a:t>
            </a: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58016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71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28600"/>
            <a:ext cx="7923662" cy="6248399"/>
          </a:xfrm>
        </p:spPr>
        <p:txBody>
          <a:bodyPr/>
          <a:lstStyle/>
          <a:p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endParaRPr lang="en-US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3" y="1981200"/>
            <a:ext cx="8123622" cy="433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81000"/>
            <a:ext cx="80250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95D1D"/>
                </a:solidFill>
                <a:ea typeface="+mj-ea"/>
                <a:cs typeface="+mj-cs"/>
              </a:rPr>
              <a:t>At that time, Great Britain ruled India.</a:t>
            </a:r>
            <a:br>
              <a:rPr lang="en-US" sz="4000" b="1" dirty="0">
                <a:solidFill>
                  <a:srgbClr val="895D1D"/>
                </a:solidFill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2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28600"/>
            <a:ext cx="7923662" cy="6248399"/>
          </a:xfrm>
        </p:spPr>
        <p:txBody>
          <a:bodyPr/>
          <a:lstStyle/>
          <a:p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81000"/>
            <a:ext cx="80250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95D1D"/>
                </a:solidFill>
                <a:ea typeface="+mj-ea"/>
                <a:cs typeface="+mj-cs"/>
              </a:rPr>
              <a:t>British families lived in open, airy houses called bungalows.</a:t>
            </a:r>
            <a:br>
              <a:rPr lang="en-US" sz="4000" b="1" dirty="0">
                <a:solidFill>
                  <a:srgbClr val="895D1D"/>
                </a:solidFill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01772"/>
            <a:ext cx="7433932" cy="447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50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28600"/>
            <a:ext cx="7923662" cy="6248399"/>
          </a:xfrm>
        </p:spPr>
        <p:txBody>
          <a:bodyPr/>
          <a:lstStyle/>
          <a:p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81000"/>
            <a:ext cx="883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95D1D"/>
                </a:solidFill>
                <a:ea typeface="+mj-ea"/>
                <a:cs typeface="+mj-cs"/>
              </a:rPr>
              <a:t>If you lived in India, you certainly would know the mongoose and the cobra as a pair of natural enemies--</a:t>
            </a:r>
            <a:br>
              <a:rPr lang="en-US" sz="4000" b="1" dirty="0">
                <a:solidFill>
                  <a:srgbClr val="895D1D"/>
                </a:solidFill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" y="2743200"/>
            <a:ext cx="4492388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42" y="2648838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73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28600"/>
            <a:ext cx="7923662" cy="6248399"/>
          </a:xfrm>
        </p:spPr>
        <p:txBody>
          <a:bodyPr/>
          <a:lstStyle/>
          <a:p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81000"/>
            <a:ext cx="8839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95D1D"/>
                </a:solidFill>
                <a:ea typeface="+mj-ea"/>
                <a:cs typeface="+mj-cs"/>
              </a:rPr>
              <a:t>A pair that will fight to the death.</a:t>
            </a:r>
            <a:br>
              <a:rPr lang="en-US" sz="4000" b="1" dirty="0">
                <a:solidFill>
                  <a:srgbClr val="895D1D"/>
                </a:solidFill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60" y="1676400"/>
            <a:ext cx="6739140" cy="450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08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81053"/>
          </a:xfrm>
        </p:spPr>
        <p:txBody>
          <a:bodyPr>
            <a:normAutofit/>
          </a:bodyPr>
          <a:lstStyle/>
          <a:p>
            <a:r>
              <a:rPr lang="en-US" sz="3200" b="1" dirty="0"/>
              <a:t>When a writer gives human qualities to an animal, object, or idea, the technique is called personification.</a:t>
            </a:r>
          </a:p>
          <a:p>
            <a:r>
              <a:rPr lang="en-US" sz="3200" b="1" dirty="0"/>
              <a:t>The author, Rudyard Kipling, uses personification in “</a:t>
            </a:r>
            <a:r>
              <a:rPr lang="en-US" sz="3200" b="1" dirty="0" err="1"/>
              <a:t>Rikki-tikki-tavi</a:t>
            </a:r>
            <a:r>
              <a:rPr lang="en-US" sz="3200" b="1" dirty="0"/>
              <a:t>”.</a:t>
            </a:r>
          </a:p>
          <a:p>
            <a:r>
              <a:rPr lang="en-US" sz="3200" b="1" dirty="0"/>
              <a:t>Personification allows readers to imagine what the animals think, feel, and say about each other.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Personification</a:t>
            </a:r>
          </a:p>
        </p:txBody>
      </p:sp>
    </p:spTree>
    <p:extLst>
      <p:ext uri="{BB962C8B-B14F-4D97-AF65-F5344CB8AC3E}">
        <p14:creationId xmlns:p14="http://schemas.microsoft.com/office/powerpoint/2010/main" val="3027705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1513</TotalTime>
  <Words>118</Words>
  <Application>Microsoft Macintosh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Book Antiqua</vt:lpstr>
      <vt:lpstr>Wingdings</vt:lpstr>
      <vt:lpstr>Hardcover</vt:lpstr>
      <vt:lpstr>Rikki-Tikki-Tavi</vt:lpstr>
      <vt:lpstr>This story is set in India during the late 1800s.        </vt:lpstr>
      <vt:lpstr>        </vt:lpstr>
      <vt:lpstr>        </vt:lpstr>
      <vt:lpstr>        </vt:lpstr>
      <vt:lpstr>        </vt:lpstr>
      <vt:lpstr>Personification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Rikki-tikki-tavi</dc:title>
  <dc:creator>Slicker Family</dc:creator>
  <cp:lastModifiedBy>Jade Schlich</cp:lastModifiedBy>
  <cp:revision>8</cp:revision>
  <dcterms:created xsi:type="dcterms:W3CDTF">2013-01-21T21:18:41Z</dcterms:created>
  <dcterms:modified xsi:type="dcterms:W3CDTF">2020-04-25T19:26:08Z</dcterms:modified>
</cp:coreProperties>
</file>