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56"/>
  </p:normalViewPr>
  <p:slideViewPr>
    <p:cSldViewPr>
      <p:cViewPr varScale="1">
        <p:scale>
          <a:sx n="84" d="100"/>
          <a:sy n="84" d="100"/>
        </p:scale>
        <p:origin x="2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1CA841-E28A-4233-AACE-CB7BF89EB35A}" type="datetimeFigureOut">
              <a:rPr lang="en-US" smtClean="0"/>
              <a:pPr/>
              <a:t>8/25/19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14F3B8-70AC-4F38-BAB2-114054C49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96320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Beowulf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first great work of </a:t>
            </a:r>
            <a:b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English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bg1"/>
                  </a:solidFill>
                </a:uFill>
              </a:rPr>
              <a:t>national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22376" y="5791200"/>
            <a:ext cx="7735824" cy="3048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0194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written </a:t>
            </a:r>
            <a:r>
              <a:rPr lang="en-US" sz="2800" i="1" dirty="0"/>
              <a:t>Beowulf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Beowulf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was probably written down by a Christian monk.  The written version was infused with Christian and pagan elements around 700 AD.</a:t>
            </a:r>
          </a:p>
          <a:p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What’s really unusual is it was written in ENGLISH, not Latin which was the serious language of the day.  English was the 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vernacular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, the language of the common people. However, for us today, it must read in translation.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282039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1035-1340-BA48-AFFA-45218261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look for while reading: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35223-A747-5F4F-8B64-A68F727EAC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12F19-AFAC-DB4B-805C-06C7F899B6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Alliteration</a:t>
            </a:r>
            <a:r>
              <a:rPr lang="en-US" dirty="0"/>
              <a:t> is the repletion of the same consonant at the beginning of words Example: Great green giants gone for good/ Forsworn forgotten folk forever followed and fair. </a:t>
            </a:r>
          </a:p>
          <a:p>
            <a:r>
              <a:rPr lang="en-US" u="sng" dirty="0"/>
              <a:t>Cadence</a:t>
            </a:r>
            <a:r>
              <a:rPr lang="en-US" dirty="0"/>
              <a:t> is the music the language creates in its rhythm and build.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1CCD6-F05D-2D42-A166-1916CEE49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44" y="1943100"/>
            <a:ext cx="279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7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study literature as </a:t>
            </a:r>
            <a:br>
              <a:rPr lang="en-US" dirty="0"/>
            </a:br>
            <a:r>
              <a:rPr lang="en-US" dirty="0"/>
              <a:t>historical record?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7336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7620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1.  Literature  becomes a cultural record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2.  Interprets the social climate of an age</a:t>
            </a:r>
          </a:p>
          <a:p>
            <a:pPr>
              <a:buFont typeface="Arial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Records the feelings of people of a time</a:t>
            </a:r>
          </a:p>
          <a:p>
            <a:pPr marL="457200" indent="-457200">
              <a:buAutoNum type="arabicPeriod" startAt="3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Note: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It is a </a:t>
            </a:r>
            <a:r>
              <a:rPr lang="en-US" sz="2000" b="1" i="1" u="sng" dirty="0">
                <a:solidFill>
                  <a:schemeClr val="accent1">
                    <a:lumMod val="50000"/>
                  </a:schemeClr>
                </a:solidFill>
              </a:rPr>
              <a:t>limited view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because only higher class could read &amp;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219200"/>
          </a:xfrm>
        </p:spPr>
        <p:txBody>
          <a:bodyPr/>
          <a:lstStyle/>
          <a:p>
            <a:r>
              <a:rPr lang="en-US" dirty="0"/>
              <a:t>Brief history of the </a:t>
            </a:r>
            <a:br>
              <a:rPr lang="en-US" dirty="0"/>
            </a:br>
            <a:r>
              <a:rPr lang="en-US" dirty="0"/>
              <a:t>British Isles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9200"/>
            <a:ext cx="3733800" cy="468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057400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700 – 300 BC  </a:t>
            </a:r>
          </a:p>
          <a:p>
            <a:r>
              <a:rPr lang="en-US" b="1" dirty="0">
                <a:solidFill>
                  <a:schemeClr val="tx2"/>
                </a:solidFill>
              </a:rPr>
              <a:t>Earliest known inhabitants</a:t>
            </a:r>
          </a:p>
          <a:p>
            <a:r>
              <a:rPr lang="en-US" b="1" dirty="0">
                <a:solidFill>
                  <a:schemeClr val="tx2"/>
                </a:solidFill>
              </a:rPr>
              <a:t>were the Iberians.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300 BC </a:t>
            </a:r>
          </a:p>
          <a:p>
            <a:r>
              <a:rPr lang="en-US" b="1" dirty="0">
                <a:solidFill>
                  <a:schemeClr val="tx2"/>
                </a:solidFill>
              </a:rPr>
              <a:t>Greek travelers found a group of people called the Celts.  Among the Celts was a tribe called the </a:t>
            </a:r>
            <a:r>
              <a:rPr lang="en-US" b="1" dirty="0" err="1">
                <a:solidFill>
                  <a:schemeClr val="tx2"/>
                </a:solidFill>
              </a:rPr>
              <a:t>Brythons</a:t>
            </a:r>
            <a:r>
              <a:rPr lang="en-US" b="1" dirty="0">
                <a:solidFill>
                  <a:schemeClr val="tx2"/>
                </a:solidFill>
              </a:rPr>
              <a:t> – Britons – from which comes the eventual name of the country,  Britain.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 and German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</a:rPr>
              <a:t>55 BC Julius Caesar invaded the British Isles.</a:t>
            </a:r>
          </a:p>
          <a:p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-Celts defeated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-Built roads, towns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-Brought Christianity (which later unified country)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-Romans left to defend their empire</a:t>
            </a:r>
          </a:p>
          <a:p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What would have happened if Romans had remained on the British Isles?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6512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</a:rPr>
              <a:t>400 BC  German tribes invaded the Isles – the Saxons, Angles &amp; Jutes</a:t>
            </a:r>
          </a:p>
          <a:p>
            <a:endParaRPr lang="en-US" sz="1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-Drove out old Britons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-Mixed languages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-Land took new name</a:t>
            </a:r>
          </a:p>
          <a:p>
            <a:pPr>
              <a:buNone/>
            </a:pP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Engla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land – from Angles</a:t>
            </a:r>
          </a:p>
          <a:p>
            <a:pP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	-England was divided into independent “kingdoms”</a:t>
            </a:r>
          </a:p>
          <a:p>
            <a:pP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	-King known as Alfred the Great unified country against invading Danes.</a:t>
            </a:r>
          </a:p>
          <a:p>
            <a:pPr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	-Christianity helped unify</a:t>
            </a:r>
          </a:p>
          <a:p>
            <a:pPr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381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Anglo-Saxon Society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33137"/>
            <a:ext cx="5181600" cy="4678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Anglo-Saxons often depicted as barbarians. They were a warrior culture, but also valued: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-Importance of family/identity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-Loyalty to feudal lord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-FAME…must be remembered for good deeds to gain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immortality</a:t>
            </a:r>
          </a:p>
          <a:p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Exile was greatest punishment</a:t>
            </a:r>
          </a:p>
          <a:p>
            <a:pPr>
              <a:buFontTx/>
              <a:buChar char="-"/>
            </a:pPr>
            <a:endParaRPr lang="en-US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Cowardice was the greatest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sin.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7244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“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Anglo-Saxon Religion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5007159" cy="5029202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*Warrior gods honored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*Dark, fatalistic religion brought from Germany. 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*Derived from Norse and Scandinavian myths.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*Odin, the god of death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*Thor, god of thunder and lightning. Symbols of hammer &amp; twisted cross.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*Dragon symbols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“Anglo-Saxons had more concern with ethics than mysticism – with earthly virtues of bravery, loyalty, generosity and friendship.”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(Elements of Literature, 6</a:t>
            </a:r>
            <a:r>
              <a:rPr lang="en-US" sz="12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course)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i="1" dirty="0"/>
              <a:t>Beowulf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Written approximately 1100 AD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Unknown author (probably a monk)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earliest form of literature written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Only 20,000 lines of Old English still exists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Combines Anglo-Saxon &amp; Christian religion</a:t>
            </a:r>
          </a:p>
          <a:p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Creation of </a:t>
            </a:r>
            <a:r>
              <a:rPr lang="en-US" i="1" dirty="0"/>
              <a:t>Beowulf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254965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381000"/>
            <a:ext cx="4953000" cy="3416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*Communal halls – mead halls – provided place for skilled storytellers.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They were called bards or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scops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.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Scops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were respected the same as warriors. Creating poetry was as important as any other task.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*Strumming harps the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scops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told heroic tales.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80010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 kinds of EPICS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1.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folk epic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– story come from a tradition of a culture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example – Homer’s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Illiad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&amp; the King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Authur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legends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2.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literary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epic – story derived from one person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 </a:t>
            </a:r>
            <a:r>
              <a:rPr lang="en-US" i="1" dirty="0"/>
              <a:t>Beowulf</a:t>
            </a:r>
            <a:r>
              <a:rPr lang="en-US" dirty="0"/>
              <a:t> embodies </a:t>
            </a:r>
            <a:br>
              <a:rPr lang="en-US" dirty="0"/>
            </a:br>
            <a:r>
              <a:rPr lang="en-US" dirty="0"/>
              <a:t>Anglo-Saxon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Beowulf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is an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epic poem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  It is a long, narrative poem relating the great deeds of a larger than life hero who embodies the values of the Anglo-Saxons.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Those values are: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Bravery			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Loyalty to family and protecting lord		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Honesty (even to boast)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To bring honor to family and lord</a:t>
            </a:r>
          </a:p>
          <a:p>
            <a:pPr lvl="1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8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</TotalTime>
  <Words>560</Words>
  <Application>Microsoft Macintosh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Verdana</vt:lpstr>
      <vt:lpstr>Wingdings 2</vt:lpstr>
      <vt:lpstr>Aspect</vt:lpstr>
      <vt:lpstr>Beowulf  The first great work of   English national literature</vt:lpstr>
      <vt:lpstr>Why study literature as  historical record?</vt:lpstr>
      <vt:lpstr>Brief history of the  British Isles</vt:lpstr>
      <vt:lpstr>Roman and German influence</vt:lpstr>
      <vt:lpstr>Anglo-Saxon Society</vt:lpstr>
      <vt:lpstr>Anglo-Saxon Religion</vt:lpstr>
      <vt:lpstr>Beowulf</vt:lpstr>
      <vt:lpstr>The Creation of Beowulf</vt:lpstr>
      <vt:lpstr>  Beowulf embodies  Anglo-Saxon Values</vt:lpstr>
      <vt:lpstr>The written Beowulf</vt:lpstr>
      <vt:lpstr>Things to look for while reading: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Beowulf The first great work of  English national literature</dc:title>
  <dc:creator>Phyllis Schlich</dc:creator>
  <cp:lastModifiedBy>Microsoft Office User</cp:lastModifiedBy>
  <cp:revision>27</cp:revision>
  <dcterms:created xsi:type="dcterms:W3CDTF">2010-01-18T19:30:23Z</dcterms:created>
  <dcterms:modified xsi:type="dcterms:W3CDTF">2019-08-25T16:30:29Z</dcterms:modified>
</cp:coreProperties>
</file>